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21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8424936" cy="1470025"/>
          </a:xfrm>
        </p:spPr>
        <p:txBody>
          <a:bodyPr>
            <a:normAutofit/>
          </a:bodyPr>
          <a:lstStyle/>
          <a:p>
            <a:pPr algn="l"/>
            <a:r>
              <a:rPr lang="ru-RU" sz="4400" dirty="0" smtClean="0"/>
              <a:t>Проект «</a:t>
            </a:r>
            <a:r>
              <a:rPr lang="ru-RU" sz="4400" dirty="0" smtClean="0"/>
              <a:t>Прекрасное </a:t>
            </a:r>
            <a:r>
              <a:rPr lang="ru-RU" sz="4400" dirty="0" smtClean="0"/>
              <a:t>далеко»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7344816" cy="720080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/>
              <a:t>МБОУ «</a:t>
            </a:r>
            <a:r>
              <a:rPr lang="ru-RU" sz="1400" dirty="0" err="1" smtClean="0"/>
              <a:t>Верхнетакерменская</a:t>
            </a:r>
            <a:r>
              <a:rPr lang="ru-RU" sz="1400" dirty="0" smtClean="0"/>
              <a:t> ООШ имени Г. </a:t>
            </a:r>
            <a:r>
              <a:rPr lang="ru-RU" sz="1400" dirty="0" err="1" smtClean="0"/>
              <a:t>Сабитова</a:t>
            </a:r>
            <a:r>
              <a:rPr lang="ru-RU" sz="1400" dirty="0" smtClean="0"/>
              <a:t>»</a:t>
            </a:r>
          </a:p>
          <a:p>
            <a:pPr algn="ctr"/>
            <a:r>
              <a:rPr lang="ru-RU" sz="1400" dirty="0" err="1" smtClean="0"/>
              <a:t>Мензелинского</a:t>
            </a:r>
            <a:r>
              <a:rPr lang="ru-RU" sz="1400" dirty="0" smtClean="0"/>
              <a:t> муниципального района РТ</a:t>
            </a:r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5292080" y="3717031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Выполнили:</a:t>
            </a:r>
          </a:p>
          <a:p>
            <a:r>
              <a:rPr lang="ru-RU" dirty="0"/>
              <a:t>у</a:t>
            </a:r>
            <a:r>
              <a:rPr lang="ru-RU" dirty="0" smtClean="0"/>
              <a:t>чащиеся  7 класса </a:t>
            </a:r>
          </a:p>
          <a:p>
            <a:r>
              <a:rPr lang="ru-RU" dirty="0" err="1" smtClean="0"/>
              <a:t>Ахметшин</a:t>
            </a:r>
            <a:r>
              <a:rPr lang="ru-RU" dirty="0" smtClean="0"/>
              <a:t> </a:t>
            </a:r>
            <a:r>
              <a:rPr lang="ru-RU" dirty="0" err="1" smtClean="0"/>
              <a:t>Айзат</a:t>
            </a:r>
            <a:endParaRPr lang="ru-RU" dirty="0" smtClean="0"/>
          </a:p>
          <a:p>
            <a:r>
              <a:rPr lang="ru-RU" dirty="0" err="1" smtClean="0"/>
              <a:t>Бикмухаметова</a:t>
            </a:r>
            <a:r>
              <a:rPr lang="ru-RU" dirty="0" smtClean="0"/>
              <a:t> </a:t>
            </a:r>
            <a:r>
              <a:rPr lang="ru-RU" dirty="0" err="1" smtClean="0"/>
              <a:t>Фария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699792" y="5886564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2017-2018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05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852936"/>
            <a:ext cx="8229600" cy="1252728"/>
          </a:xfrm>
        </p:spPr>
        <p:txBody>
          <a:bodyPr/>
          <a:lstStyle/>
          <a:p>
            <a:r>
              <a:rPr lang="ru-RU" sz="6000" dirty="0" smtClean="0">
                <a:solidFill>
                  <a:schemeClr val="tx1"/>
                </a:solidFill>
              </a:rPr>
              <a:t>Основное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6000" dirty="0" smtClean="0">
                <a:solidFill>
                  <a:schemeClr val="tx1"/>
                </a:solidFill>
              </a:rPr>
              <a:t>задание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360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1. Создание образа будущего родного края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альфия2\Desktop\Новая папка\20171212_0814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99" y="3861048"/>
            <a:ext cx="435248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ьфия2\Desktop\Новая папка\20171212_0823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2464274" cy="133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льфия2\Desktop\Новая папка\20171212_0824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276872"/>
            <a:ext cx="2374931" cy="133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льфия2\Desktop\Новая папка\20171212_0826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71032" y="2994063"/>
            <a:ext cx="3278587" cy="184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602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2. Создание рекламного буклета о будущей профессии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альфия2\Desktop\Новая папка\20171212_0829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4083126" cy="229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льфия2\Desktop\Новая папка\20171212_08294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51" y="4141582"/>
            <a:ext cx="4296229" cy="241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669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ьфия2\Desktop\Новая папка\20171212_0841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65572"/>
            <a:ext cx="332837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льфия2\Desktop\Новая папка\20171212_0841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66334" y="2619310"/>
            <a:ext cx="4359945" cy="245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льфия2\Desktop\Новая папка\20171212_0848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47570"/>
            <a:ext cx="3336371" cy="187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110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</TotalTime>
  <Words>47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Проект «Прекрасное далеко»</vt:lpstr>
      <vt:lpstr>Основное задание </vt:lpstr>
      <vt:lpstr>1. Создание образа будущего родного края </vt:lpstr>
      <vt:lpstr>2. Создание рекламного буклета о будущей профессии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«Прекрасноее далеко»</dc:title>
  <dc:creator>альфия2</dc:creator>
  <cp:lastModifiedBy>альфия2</cp:lastModifiedBy>
  <cp:revision>2</cp:revision>
  <dcterms:created xsi:type="dcterms:W3CDTF">2017-12-12T06:15:10Z</dcterms:created>
  <dcterms:modified xsi:type="dcterms:W3CDTF">2017-12-12T06:36:28Z</dcterms:modified>
</cp:coreProperties>
</file>